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50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35FAF0-DB6B-D3A6-9370-6457F2B53D92}" v="4" dt="2025-07-03T16:09:43.329"/>
    <p1510:client id="{572E4B87-9A21-B21C-B79D-B75BABCD5AB9}" v="9" dt="2025-07-01T17:05:14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lby Nimon" userId="S::shelby@wordsfresh.com::3c7e3683-b30b-4385-88c6-cf7f3f78edfa" providerId="AD" clId="Web-{572E4B87-9A21-B21C-B79D-B75BABCD5AB9}"/>
    <pc:docChg chg="addSld delSld modSld">
      <pc:chgData name="Shelby Nimon" userId="S::shelby@wordsfresh.com::3c7e3683-b30b-4385-88c6-cf7f3f78edfa" providerId="AD" clId="Web-{572E4B87-9A21-B21C-B79D-B75BABCD5AB9}" dt="2025-07-01T17:05:14.344" v="7"/>
      <pc:docMkLst>
        <pc:docMk/>
      </pc:docMkLst>
      <pc:sldChg chg="del">
        <pc:chgData name="Shelby Nimon" userId="S::shelby@wordsfresh.com::3c7e3683-b30b-4385-88c6-cf7f3f78edfa" providerId="AD" clId="Web-{572E4B87-9A21-B21C-B79D-B75BABCD5AB9}" dt="2025-07-01T17:04:37.622" v="1"/>
        <pc:sldMkLst>
          <pc:docMk/>
          <pc:sldMk cId="109857222" sldId="256"/>
        </pc:sldMkLst>
      </pc:sldChg>
      <pc:sldChg chg="modSp add">
        <pc:chgData name="Shelby Nimon" userId="S::shelby@wordsfresh.com::3c7e3683-b30b-4385-88c6-cf7f3f78edfa" providerId="AD" clId="Web-{572E4B87-9A21-B21C-B79D-B75BABCD5AB9}" dt="2025-07-01T17:05:14.344" v="7"/>
        <pc:sldMkLst>
          <pc:docMk/>
          <pc:sldMk cId="2873459157" sldId="2501"/>
        </pc:sldMkLst>
        <pc:spChg chg="mod">
          <ac:chgData name="Shelby Nimon" userId="S::shelby@wordsfresh.com::3c7e3683-b30b-4385-88c6-cf7f3f78edfa" providerId="AD" clId="Web-{572E4B87-9A21-B21C-B79D-B75BABCD5AB9}" dt="2025-07-01T17:04:45.279" v="3" actId="20577"/>
          <ac:spMkLst>
            <pc:docMk/>
            <pc:sldMk cId="2873459157" sldId="2501"/>
            <ac:spMk id="71" creationId="{045626DE-3085-E3A1-71A2-C78517AA5C68}"/>
          </ac:spMkLst>
        </pc:spChg>
        <pc:picChg chg="mod modCrop">
          <ac:chgData name="Shelby Nimon" userId="S::shelby@wordsfresh.com::3c7e3683-b30b-4385-88c6-cf7f3f78edfa" providerId="AD" clId="Web-{572E4B87-9A21-B21C-B79D-B75BABCD5AB9}" dt="2025-07-01T17:05:14.344" v="7"/>
          <ac:picMkLst>
            <pc:docMk/>
            <pc:sldMk cId="2873459157" sldId="2501"/>
            <ac:picMk id="3" creationId="{6762F2A4-8BA7-929C-F1F1-8EA416B6223F}"/>
          </ac:picMkLst>
        </pc:picChg>
      </pc:sldChg>
    </pc:docChg>
  </pc:docChgLst>
  <pc:docChgLst>
    <pc:chgData name="Shelby Nimon" userId="S::shelby@wordsfresh.com::3c7e3683-b30b-4385-88c6-cf7f3f78edfa" providerId="AD" clId="Web-{5535FAF0-DB6B-D3A6-9370-6457F2B53D92}"/>
    <pc:docChg chg="modSld">
      <pc:chgData name="Shelby Nimon" userId="S::shelby@wordsfresh.com::3c7e3683-b30b-4385-88c6-cf7f3f78edfa" providerId="AD" clId="Web-{5535FAF0-DB6B-D3A6-9370-6457F2B53D92}" dt="2025-07-03T16:09:43.329" v="3"/>
      <pc:docMkLst>
        <pc:docMk/>
      </pc:docMkLst>
      <pc:sldChg chg="modSp">
        <pc:chgData name="Shelby Nimon" userId="S::shelby@wordsfresh.com::3c7e3683-b30b-4385-88c6-cf7f3f78edfa" providerId="AD" clId="Web-{5535FAF0-DB6B-D3A6-9370-6457F2B53D92}" dt="2025-07-03T16:09:43.329" v="3"/>
        <pc:sldMkLst>
          <pc:docMk/>
          <pc:sldMk cId="2873459157" sldId="2501"/>
        </pc:sldMkLst>
        <pc:picChg chg="mod modCrop">
          <ac:chgData name="Shelby Nimon" userId="S::shelby@wordsfresh.com::3c7e3683-b30b-4385-88c6-cf7f3f78edfa" providerId="AD" clId="Web-{5535FAF0-DB6B-D3A6-9370-6457F2B53D92}" dt="2025-07-03T16:09:43.329" v="3"/>
          <ac:picMkLst>
            <pc:docMk/>
            <pc:sldMk cId="2873459157" sldId="2501"/>
            <ac:picMk id="3" creationId="{6762F2A4-8BA7-929C-F1F1-8EA416B6223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3F405-DD9D-46DF-9536-A32589610064}" type="datetimeFigureOut">
              <a:t>7/3/2025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76C58-1DE7-49DC-8468-00F0CFACD95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27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background calendar grid is an editable PPT table that can be modified as needed (columns can be added or deleted and type can be changed).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CA0A3D-7550-364C-A67E-04C3BF4234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6497F2E-77A3-1C40-947A-10165795F2B0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521144" y="1589399"/>
          <a:ext cx="1115161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068">
                  <a:extLst>
                    <a:ext uri="{9D8B030D-6E8A-4147-A177-3AD203B41FA5}">
                      <a16:colId xmlns:a16="http://schemas.microsoft.com/office/drawing/2014/main" val="3984462663"/>
                    </a:ext>
                  </a:extLst>
                </a:gridCol>
                <a:gridCol w="1239068">
                  <a:extLst>
                    <a:ext uri="{9D8B030D-6E8A-4147-A177-3AD203B41FA5}">
                      <a16:colId xmlns:a16="http://schemas.microsoft.com/office/drawing/2014/main" val="3637828064"/>
                    </a:ext>
                  </a:extLst>
                </a:gridCol>
                <a:gridCol w="1239068">
                  <a:extLst>
                    <a:ext uri="{9D8B030D-6E8A-4147-A177-3AD203B41FA5}">
                      <a16:colId xmlns:a16="http://schemas.microsoft.com/office/drawing/2014/main" val="3507003853"/>
                    </a:ext>
                  </a:extLst>
                </a:gridCol>
                <a:gridCol w="1239068">
                  <a:extLst>
                    <a:ext uri="{9D8B030D-6E8A-4147-A177-3AD203B41FA5}">
                      <a16:colId xmlns:a16="http://schemas.microsoft.com/office/drawing/2014/main" val="1815255790"/>
                    </a:ext>
                  </a:extLst>
                </a:gridCol>
                <a:gridCol w="1239068">
                  <a:extLst>
                    <a:ext uri="{9D8B030D-6E8A-4147-A177-3AD203B41FA5}">
                      <a16:colId xmlns:a16="http://schemas.microsoft.com/office/drawing/2014/main" val="3992833892"/>
                    </a:ext>
                  </a:extLst>
                </a:gridCol>
                <a:gridCol w="1239068">
                  <a:extLst>
                    <a:ext uri="{9D8B030D-6E8A-4147-A177-3AD203B41FA5}">
                      <a16:colId xmlns:a16="http://schemas.microsoft.com/office/drawing/2014/main" val="1119204628"/>
                    </a:ext>
                  </a:extLst>
                </a:gridCol>
                <a:gridCol w="1239068">
                  <a:extLst>
                    <a:ext uri="{9D8B030D-6E8A-4147-A177-3AD203B41FA5}">
                      <a16:colId xmlns:a16="http://schemas.microsoft.com/office/drawing/2014/main" val="871095628"/>
                    </a:ext>
                  </a:extLst>
                </a:gridCol>
                <a:gridCol w="1239068">
                  <a:extLst>
                    <a:ext uri="{9D8B030D-6E8A-4147-A177-3AD203B41FA5}">
                      <a16:colId xmlns:a16="http://schemas.microsoft.com/office/drawing/2014/main" val="352269019"/>
                    </a:ext>
                  </a:extLst>
                </a:gridCol>
                <a:gridCol w="1239068">
                  <a:extLst>
                    <a:ext uri="{9D8B030D-6E8A-4147-A177-3AD203B41FA5}">
                      <a16:colId xmlns:a16="http://schemas.microsoft.com/office/drawing/2014/main" val="3948355714"/>
                    </a:ext>
                  </a:extLst>
                </a:gridCol>
              </a:tblGrid>
              <a:tr h="363320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July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Aug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Sept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Oct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Nov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Dec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Jan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Feb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>
                          <a:solidFill>
                            <a:schemeClr val="bg1"/>
                          </a:solidFill>
                          <a:latin typeface="Montserrat"/>
                        </a:rPr>
                        <a:t>March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CA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279561"/>
                  </a:ext>
                </a:extLst>
              </a:tr>
              <a:tr h="43001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9CA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126278"/>
                  </a:ext>
                </a:extLst>
              </a:tr>
            </a:tbl>
          </a:graphicData>
        </a:graphic>
      </p:graphicFrame>
      <p:sp>
        <p:nvSpPr>
          <p:cNvPr id="98" name="Rectangle 97">
            <a:extLst>
              <a:ext uri="{FF2B5EF4-FFF2-40B4-BE49-F238E27FC236}">
                <a16:creationId xmlns:a16="http://schemas.microsoft.com/office/drawing/2014/main" id="{4122C6D4-2331-82E3-B261-00424AC37AF5}"/>
              </a:ext>
            </a:extLst>
          </p:cNvPr>
          <p:cNvSpPr/>
          <p:nvPr/>
        </p:nvSpPr>
        <p:spPr>
          <a:xfrm>
            <a:off x="930757" y="1115701"/>
            <a:ext cx="976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5242B9B-85FD-BBAD-FBD2-60CB2E2E98FB}"/>
              </a:ext>
            </a:extLst>
          </p:cNvPr>
          <p:cNvSpPr/>
          <p:nvPr/>
        </p:nvSpPr>
        <p:spPr>
          <a:xfrm>
            <a:off x="3722451" y="1100239"/>
            <a:ext cx="976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0D15BF56-C3AE-707A-D574-535DDE02AE23}"/>
              </a:ext>
            </a:extLst>
          </p:cNvPr>
          <p:cNvSpPr/>
          <p:nvPr/>
        </p:nvSpPr>
        <p:spPr>
          <a:xfrm>
            <a:off x="547557" y="1992087"/>
            <a:ext cx="1610801" cy="1170838"/>
          </a:xfrm>
          <a:prstGeom prst="roundRect">
            <a:avLst/>
          </a:prstGeom>
          <a:solidFill>
            <a:srgbClr val="FF6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>
                <a:solidFill>
                  <a:schemeClr val="bg1"/>
                </a:solidFill>
                <a:latin typeface="Montserrat ExtraBold" pitchFamily="2" charset="77"/>
              </a:rPr>
              <a:t>ANNUAL ENROLLMENT KICKOFF</a:t>
            </a: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ExtraBold" pitchFamily="2" charset="77"/>
              </a:rPr>
              <a:t> –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" pitchFamily="2" charset="77"/>
              </a:rPr>
              <a:t>Define strategy and goals</a:t>
            </a:r>
            <a:r>
              <a:rPr lang="en-US" sz="1000">
                <a:solidFill>
                  <a:schemeClr val="bg1"/>
                </a:solidFill>
                <a:latin typeface="Montserrat" pitchFamily="2" charset="77"/>
              </a:rPr>
              <a:t>; coordinate with stakeholders; get estimates from partners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ontserrat" pitchFamily="2" charset="77"/>
            </a:endParaRP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C883B5ED-5CE9-CE4C-39B3-741917CCC1D6}"/>
              </a:ext>
            </a:extLst>
          </p:cNvPr>
          <p:cNvSpPr/>
          <p:nvPr/>
        </p:nvSpPr>
        <p:spPr>
          <a:xfrm>
            <a:off x="1800858" y="3246057"/>
            <a:ext cx="1765117" cy="872845"/>
          </a:xfrm>
          <a:prstGeom prst="roundRect">
            <a:avLst/>
          </a:prstGeom>
          <a:solidFill>
            <a:srgbClr val="FF6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ExtraBold" pitchFamily="2" charset="77"/>
              </a:rPr>
              <a:t>BUILD &amp; DESIGN – 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" pitchFamily="2" charset="77"/>
              </a:rPr>
              <a:t>Develop content and creative assets; confirm communications channels</a:t>
            </a: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045626DE-3085-E3A1-71A2-C78517AA5C68}"/>
              </a:ext>
            </a:extLst>
          </p:cNvPr>
          <p:cNvSpPr/>
          <p:nvPr/>
        </p:nvSpPr>
        <p:spPr>
          <a:xfrm>
            <a:off x="2378108" y="4238730"/>
            <a:ext cx="1187867" cy="1029568"/>
          </a:xfrm>
          <a:prstGeom prst="roundRect">
            <a:avLst/>
          </a:prstGeom>
          <a:solidFill>
            <a:srgbClr val="FF6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ExtraBold"/>
              </a:rPr>
              <a:t>PRINT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prstClr val="white"/>
                </a:solidFill>
                <a:latin typeface="Montserrat"/>
              </a:rPr>
              <a:t>F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</a:rPr>
              <a:t>or </a:t>
            </a:r>
            <a:r>
              <a:rPr lang="en-US" sz="1000" dirty="0">
                <a:solidFill>
                  <a:prstClr val="white"/>
                </a:solidFill>
                <a:latin typeface="Montserrat"/>
              </a:rPr>
              <a:t>OE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</a:rPr>
              <a:t> guides that print, send to commercial printer </a:t>
            </a:r>
            <a:endParaRPr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</a:endParaRP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B723709A-DE16-C231-E579-3857B56B572E}"/>
              </a:ext>
            </a:extLst>
          </p:cNvPr>
          <p:cNvSpPr/>
          <p:nvPr/>
        </p:nvSpPr>
        <p:spPr>
          <a:xfrm>
            <a:off x="3660862" y="4238730"/>
            <a:ext cx="1762077" cy="1028702"/>
          </a:xfrm>
          <a:prstGeom prst="roundRect">
            <a:avLst/>
          </a:prstGeom>
          <a:solidFill>
            <a:srgbClr val="FF6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ExtraBold" pitchFamily="2" charset="77"/>
              </a:rPr>
              <a:t>PREVIEW &amp; EDUCATE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itchFamily="2" charset="77"/>
              </a:rPr>
              <a:t>Launch teaser messages and educational materials to build awareness</a:t>
            </a: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A766DF8E-6C3C-08AC-BD18-A438791D9E34}"/>
              </a:ext>
            </a:extLst>
          </p:cNvPr>
          <p:cNvSpPr/>
          <p:nvPr/>
        </p:nvSpPr>
        <p:spPr>
          <a:xfrm>
            <a:off x="6742471" y="5324617"/>
            <a:ext cx="4913395" cy="576470"/>
          </a:xfrm>
          <a:prstGeom prst="roundRect">
            <a:avLst/>
          </a:prstGeom>
          <a:solidFill>
            <a:srgbClr val="FF6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ExtraBold" pitchFamily="2" charset="77"/>
              </a:rPr>
              <a:t>DEVELOP NEW PLAN YEAR DOCUMENTS</a:t>
            </a:r>
          </a:p>
        </p:txBody>
      </p:sp>
      <p:sp>
        <p:nvSpPr>
          <p:cNvPr id="2" name="Rounded Rectangle 71">
            <a:extLst>
              <a:ext uri="{FF2B5EF4-FFF2-40B4-BE49-F238E27FC236}">
                <a16:creationId xmlns:a16="http://schemas.microsoft.com/office/drawing/2014/main" id="{9CACD7F0-9926-E8AA-21A6-4EA27EC4592E}"/>
              </a:ext>
            </a:extLst>
          </p:cNvPr>
          <p:cNvSpPr/>
          <p:nvPr/>
        </p:nvSpPr>
        <p:spPr>
          <a:xfrm>
            <a:off x="4701227" y="5324617"/>
            <a:ext cx="1909439" cy="928222"/>
          </a:xfrm>
          <a:prstGeom prst="roundRect">
            <a:avLst/>
          </a:prstGeom>
          <a:solidFill>
            <a:srgbClr val="FF6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ontserrat ExtraBold" pitchFamily="2" charset="77"/>
              </a:rPr>
              <a:t>ROLL OUT &amp; SUPPORT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itchFamily="2" charset="77"/>
              </a:rPr>
              <a:t>Roll out core campaign messages and enrollment instructions; </a:t>
            </a:r>
            <a:r>
              <a:rPr lang="en-US" sz="1000">
                <a:solidFill>
                  <a:prstClr val="white"/>
                </a:solidFill>
                <a:latin typeface="Montserrat" pitchFamily="2" charset="77"/>
              </a:rPr>
              <a:t>o</a:t>
            </a:r>
            <a:r>
              <a:rPr kumimoji="0" lang="en-US" sz="10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itchFamily="2" charset="77"/>
              </a:rPr>
              <a:t>ffer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itchFamily="2" charset="77"/>
              </a:rPr>
              <a:t> support during AE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45135-5C75-3430-C64F-B6AF01108350}"/>
              </a:ext>
            </a:extLst>
          </p:cNvPr>
          <p:cNvSpPr/>
          <p:nvPr/>
        </p:nvSpPr>
        <p:spPr>
          <a:xfrm>
            <a:off x="8265227" y="1254750"/>
            <a:ext cx="9768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69CAD2"/>
                </a:solidFill>
                <a:effectLst/>
                <a:uLnTx/>
                <a:uFillTx/>
                <a:latin typeface="Montserrat" pitchFamily="2" charset="77"/>
              </a:rPr>
              <a:t>2026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F0111B-57E7-CD3F-0721-A1256FDCF682}"/>
              </a:ext>
            </a:extLst>
          </p:cNvPr>
          <p:cNvSpPr/>
          <p:nvPr/>
        </p:nvSpPr>
        <p:spPr>
          <a:xfrm>
            <a:off x="0" y="0"/>
            <a:ext cx="12192000" cy="1196606"/>
          </a:xfrm>
          <a:prstGeom prst="rect">
            <a:avLst/>
          </a:prstGeom>
          <a:solidFill>
            <a:srgbClr val="69CA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4F3FEE-1965-9CDF-B54C-B3E18FC21146}"/>
              </a:ext>
            </a:extLst>
          </p:cNvPr>
          <p:cNvSpPr txBox="1"/>
          <p:nvPr/>
        </p:nvSpPr>
        <p:spPr>
          <a:xfrm>
            <a:off x="457199" y="433712"/>
            <a:ext cx="11356534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chemeClr val="bg1"/>
                </a:solidFill>
                <a:latin typeface="Montserrat ExtraBold" pitchFamily="2" charset="77"/>
              </a:rPr>
              <a:t>2025-26 BENEFITS COMMUNICATIONS TIMELINE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3CFD0B-0B93-2F23-6F2F-6E2B35D63C98}"/>
              </a:ext>
            </a:extLst>
          </p:cNvPr>
          <p:cNvSpPr/>
          <p:nvPr/>
        </p:nvSpPr>
        <p:spPr>
          <a:xfrm>
            <a:off x="803332" y="1250845"/>
            <a:ext cx="9768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rgbClr val="69CAD2"/>
                </a:solidFill>
                <a:effectLst/>
                <a:uLnTx/>
                <a:uFillTx/>
                <a:latin typeface="Montserrat" pitchFamily="2" charset="77"/>
              </a:rPr>
              <a:t>2025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62F2A4-8BA7-929C-F1F1-8EA416B622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69" t="-5519" r="-373" b="-7407"/>
          <a:stretch>
            <a:fillRect/>
          </a:stretch>
        </p:blipFill>
        <p:spPr>
          <a:xfrm>
            <a:off x="10547756" y="6252279"/>
            <a:ext cx="1260954" cy="30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5915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A4AC5E12F2B4EBC29FFABE41BFF2C" ma:contentTypeVersion="19" ma:contentTypeDescription="Create a new document." ma:contentTypeScope="" ma:versionID="07f3ae986c8b5b375f77deea431b4927">
  <xsd:schema xmlns:xsd="http://www.w3.org/2001/XMLSchema" xmlns:xs="http://www.w3.org/2001/XMLSchema" xmlns:p="http://schemas.microsoft.com/office/2006/metadata/properties" xmlns:ns2="49edbd7a-ce09-489f-9171-3e68246cf2cb" xmlns:ns3="5c71949e-668d-4161-bf76-367d83f4853e" targetNamespace="http://schemas.microsoft.com/office/2006/metadata/properties" ma:root="true" ma:fieldsID="80f38a42b2018d71e80cc0413c6a938d" ns2:_="" ns3:_="">
    <xsd:import namespace="49edbd7a-ce09-489f-9171-3e68246cf2cb"/>
    <xsd:import namespace="5c71949e-668d-4161-bf76-367d83f485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3:_dlc_DocId" minOccurs="0"/>
                <xsd:element ref="ns3:_dlc_DocIdUrl" minOccurs="0"/>
                <xsd:element ref="ns3:_dlc_DocIdPersistId" minOccurs="0"/>
                <xsd:element ref="ns2:MediaServiceAutoKeyPoints" minOccurs="0"/>
                <xsd:element ref="ns2:MediaServiceKeyPoints" minOccurs="0"/>
                <xsd:element ref="ns2:Sende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edbd7a-ce09-489f-9171-3e68246cf2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Sender" ma:index="23" nillable="true" ma:displayName="Sender" ma:description="Email address of Sender" ma:format="Dropdown" ma:internalName="Sender">
      <xsd:simpleType>
        <xsd:restriction base="dms:Text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360f901e-2270-4c01-8e08-7819c9ca2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1949e-668d-4161-bf76-367d83f485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1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7" nillable="true" ma:displayName="Taxonomy Catch All Column" ma:hidden="true" ma:list="{3feb3bf3-b537-42b6-a456-c113e2f20ec6}" ma:internalName="TaxCatchAll" ma:showField="CatchAllData" ma:web="5c71949e-668d-4161-bf76-367d83f485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c71949e-668d-4161-bf76-367d83f4853e">EHVW47H7W72H-996143156-40018</_dlc_DocId>
    <_dlc_DocIdUrl xmlns="5c71949e-668d-4161-bf76-367d83f4853e">
      <Url>https://wordsfresh.sharepoint.com/sites/WordsFreshInternalFiles/_layouts/15/DocIdRedir.aspx?ID=EHVW47H7W72H-996143156-40018</Url>
      <Description>EHVW47H7W72H-996143156-40018</Description>
    </_dlc_DocIdUrl>
    <lcf76f155ced4ddcb4097134ff3c332f xmlns="49edbd7a-ce09-489f-9171-3e68246cf2cb">
      <Terms xmlns="http://schemas.microsoft.com/office/infopath/2007/PartnerControls"/>
    </lcf76f155ced4ddcb4097134ff3c332f>
    <Sender xmlns="49edbd7a-ce09-489f-9171-3e68246cf2cb" xsi:nil="true"/>
    <TaxCatchAll xmlns="5c71949e-668d-4161-bf76-367d83f4853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DF47878-893D-49E0-B248-2709B9AD8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edbd7a-ce09-489f-9171-3e68246cf2cb"/>
    <ds:schemaRef ds:uri="5c71949e-668d-4161-bf76-367d83f48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3447E0-5877-4191-96AB-D199C3D968EA}">
  <ds:schemaRefs>
    <ds:schemaRef ds:uri="http://schemas.microsoft.com/office/2006/metadata/properties"/>
    <ds:schemaRef ds:uri="http://schemas.microsoft.com/office/infopath/2007/PartnerControls"/>
    <ds:schemaRef ds:uri="5c71949e-668d-4161-bf76-367d83f4853e"/>
    <ds:schemaRef ds:uri="49edbd7a-ce09-489f-9171-3e68246cf2cb"/>
  </ds:schemaRefs>
</ds:datastoreItem>
</file>

<file path=customXml/itemProps3.xml><?xml version="1.0" encoding="utf-8"?>
<ds:datastoreItem xmlns:ds="http://schemas.openxmlformats.org/officeDocument/2006/customXml" ds:itemID="{29B26022-595A-4403-9FF8-24795E54498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15BB461-46A9-4F9B-8B85-13D6F402A97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8</cp:revision>
  <dcterms:created xsi:type="dcterms:W3CDTF">2025-07-01T17:03:53Z</dcterms:created>
  <dcterms:modified xsi:type="dcterms:W3CDTF">2025-07-03T16:09:48Z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a5bca5c2-bf46-4cf5-84de-a785e2390816</vt:lpwstr>
  </property>
  <property fmtid="{D5CDD505-2E9C-101B-9397-08002B2CF9AE}" pid="3" name="ContentTypeId">
    <vt:lpwstr>0x010100A7BA4AC5E12F2B4EBC29FFABE41BFF2C</vt:lpwstr>
  </property>
  <property fmtid="{D5CDD505-2E9C-101B-9397-08002B2CF9AE}" pid="4" name="MediaServiceImageTags">
    <vt:lpwstr/>
  </property>
</Properties>
</file>